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86D"/>
    <a:srgbClr val="E5E5F3"/>
    <a:srgbClr val="CF0B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979B-017D-40E1-84A5-B291B0FD7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B98DC9-CF22-4126-B7D1-D4DE0853B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1A6C0-4A2F-49DB-A577-82EDC61E0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6AFE-3ED6-4C92-8408-75CEE9BEB2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56A1B-DEE6-4FFE-BAF6-CA348DFD1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81989-E6F0-484A-92CE-071BF204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A14D-E58F-4A38-8EDB-0B1A21B87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0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20BB2-BF8B-41EB-A5BF-10C2FC7C8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9CBAA3-BBB3-4F56-803E-8B740F532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90793-4F68-4257-83E0-C26B6ACC7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6AFE-3ED6-4C92-8408-75CEE9BEB2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9ADBA-D376-4B74-83A4-B97D2DBEB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EDE07-E312-4C56-AC98-3777A1924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A14D-E58F-4A38-8EDB-0B1A21B87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6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C407A3-38CB-4E53-B8C5-580CD014E2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A88E6-F1D4-4C87-9304-CF9326FD4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82E82-4405-4E7D-A44A-7749166D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6AFE-3ED6-4C92-8408-75CEE9BEB2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49056-D1EB-404E-96C2-F88BBFACE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418E7-C27C-4455-9C41-6B04A0C39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A14D-E58F-4A38-8EDB-0B1A21B87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7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CAA1F-44BC-4AB5-8784-92D590421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FFC46-A21C-4029-AD3E-C2E2E45A4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4ECA9-5E01-42E0-AF5A-49228CC49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6AFE-3ED6-4C92-8408-75CEE9BEB2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1FB27-ED27-418F-94FB-25771877C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53159-41E7-4D23-9E63-EBBD2EF2B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A14D-E58F-4A38-8EDB-0B1A21B87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3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29B93-EB68-4A69-B18C-EA45E7172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68723-9EDF-4C64-9E0F-4C109441F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A87B1-9FEC-4845-8D02-00323260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6AFE-3ED6-4C92-8408-75CEE9BEB2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FC016-FD3A-4083-BB33-66E49A067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DEFE7-4B84-4805-B46F-A52B1CC8B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A14D-E58F-4A38-8EDB-0B1A21B87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4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68E50-B41A-4C49-8EC8-08F7839A9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FDDC5-08D9-4951-A8A7-09D9FBC618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154CCC-9524-473C-9FD4-C659D5E06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084DF9-8F31-4602-A39C-D3D8DA3C1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6AFE-3ED6-4C92-8408-75CEE9BEB2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5ACA4-8A54-400A-9FF7-2677EFE2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151203-CDBD-4F74-A7D1-3F6405136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A14D-E58F-4A38-8EDB-0B1A21B87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5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6EF72-B0BB-4B86-8092-E063201F0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1E541-E9CB-4783-89E8-1E02E2711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F93027-378C-4684-8F77-22B2A5303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766808-CDD2-46F5-B71C-D0DB46AE5B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F40E8A-5242-4258-9EDB-40B333F5D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899C2D-BAA6-40F8-89AF-61EE49EA8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6AFE-3ED6-4C92-8408-75CEE9BEB2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E67342-0F56-4C32-B437-28205ACC7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724DF5-709F-48AD-9230-455C63AEC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A14D-E58F-4A38-8EDB-0B1A21B87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6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7E7C0-D479-4478-9BF6-36305F76B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30EEB2-8A31-43B9-9239-F85EB0732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6AFE-3ED6-4C92-8408-75CEE9BEB2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CC39AE-6B61-433D-8D2E-A64234E92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F1455-F656-4341-8F91-45E415CED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A14D-E58F-4A38-8EDB-0B1A21B87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2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9345AF-84DC-4EF5-AAE9-A6CB14034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6AFE-3ED6-4C92-8408-75CEE9BEB2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3891C9-5DD6-4046-AD93-1C371FB4C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BBB52B-527A-467D-B887-89C0429CA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A14D-E58F-4A38-8EDB-0B1A21B87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5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26049-9FC4-4620-814F-FFB0530E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D2DEF-C671-45D0-9ABD-8CCE15771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48F52E-D4ED-4226-AF93-598F69112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B7234-44B3-4CA0-8837-FE0EC3585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6AFE-3ED6-4C92-8408-75CEE9BEB2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4CA441-393F-4A13-ADD7-93543FDAC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62F7D-A45F-4855-B346-C03324132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A14D-E58F-4A38-8EDB-0B1A21B87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38E66-6334-4E6D-ACF2-88D492940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5A6919-2E9F-464E-B12A-552789D2D6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2311F-2E00-4796-806D-14338C84C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DADCE-C022-47C4-9F8F-C6697876E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6AFE-3ED6-4C92-8408-75CEE9BEB2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32AB9-8ED7-47DA-A736-185DC53C5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DB9846-1392-42B4-A091-0B71666D5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A14D-E58F-4A38-8EDB-0B1A21B87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9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F44C70-669E-453D-8459-A8F745B95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B94BA-5691-43B0-88D5-9122300CF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72B67-7A5F-4575-83F5-C17F480944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56AFE-3ED6-4C92-8408-75CEE9BEB2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53C94-11FD-439D-87C7-C72DAFA44F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ACC58-0679-453F-B6E6-AFB57AE99B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AA14D-E58F-4A38-8EDB-0B1A21B87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9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AB logo">
            <a:extLst>
              <a:ext uri="{FF2B5EF4-FFF2-40B4-BE49-F238E27FC236}">
                <a16:creationId xmlns:a16="http://schemas.microsoft.com/office/drawing/2014/main" id="{5A8E6698-83AD-4EDF-AE4D-54EB567DD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69" r="9819"/>
          <a:stretch>
            <a:fillRect/>
          </a:stretch>
        </p:blipFill>
        <p:spPr bwMode="auto">
          <a:xfrm rot="-1020789">
            <a:off x="3789890" y="430783"/>
            <a:ext cx="630178" cy="533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5">
            <a:extLst>
              <a:ext uri="{FF2B5EF4-FFF2-40B4-BE49-F238E27FC236}">
                <a16:creationId xmlns:a16="http://schemas.microsoft.com/office/drawing/2014/main" id="{B8DBD0DE-465F-4089-95CE-0867EA445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685" y="394621"/>
            <a:ext cx="5013325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tencil Std" panose="04020904080802020404" pitchFamily="82" charset="0"/>
              </a:rPr>
              <a:t>The Teen Advisory Board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@ Margaret E. Heggan Free Public Library presents: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7">
            <a:extLst>
              <a:ext uri="{FF2B5EF4-FFF2-40B4-BE49-F238E27FC236}">
                <a16:creationId xmlns:a16="http://schemas.microsoft.com/office/drawing/2014/main" id="{CA5CE73D-4B82-4C84-9665-B28BE4BFD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7376" y="4666664"/>
            <a:ext cx="5524500" cy="1191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006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Please call the library at 856-589-3334 for assistance.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7DCA47F1-A163-440E-A0A3-B407F2C5E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69" y="5871900"/>
            <a:ext cx="11185662" cy="6251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Margaret E. Heggan Free Public Library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606 Delsea Drive, Sewell, NJ  08080 </a:t>
            </a:r>
            <a:r>
              <a:rPr kumimoji="0" lang="en-US" altLang="en-US" sz="1100" b="0" i="0" u="none" strike="noStrike" cap="none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●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856-589-3334 </a:t>
            </a:r>
            <a:r>
              <a:rPr kumimoji="0" lang="en-US" altLang="en-US" sz="1100" b="0" i="0" u="none" strike="noStrike" cap="none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●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www.hegganlibrary.org</a:t>
            </a:r>
          </a:p>
        </p:txBody>
      </p:sp>
      <p:sp>
        <p:nvSpPr>
          <p:cNvPr id="4" name="Oval 2">
            <a:extLst>
              <a:ext uri="{FF2B5EF4-FFF2-40B4-BE49-F238E27FC236}">
                <a16:creationId xmlns:a16="http://schemas.microsoft.com/office/drawing/2014/main" id="{71477E11-A0FE-4172-9C82-64C7FB148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8991" y="457894"/>
            <a:ext cx="1660525" cy="166052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72A3D354-A863-4C2F-A57B-0C3A9E378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288" y="6970713"/>
            <a:ext cx="1673225" cy="1673225"/>
          </a:xfrm>
          <a:prstGeom prst="ellipse">
            <a:avLst/>
          </a:prstGeom>
          <a:solidFill>
            <a:srgbClr val="E5E5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4">
            <a:extLst>
              <a:ext uri="{FF2B5EF4-FFF2-40B4-BE49-F238E27FC236}">
                <a16:creationId xmlns:a16="http://schemas.microsoft.com/office/drawing/2014/main" id="{C71F5DFA-B5F5-40B1-BF19-D09037770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2257" y="3156723"/>
            <a:ext cx="1819275" cy="18192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Oval 5">
            <a:extLst>
              <a:ext uri="{FF2B5EF4-FFF2-40B4-BE49-F238E27FC236}">
                <a16:creationId xmlns:a16="http://schemas.microsoft.com/office/drawing/2014/main" id="{85BC8A7B-2513-4DC3-B8E1-738DC6E6C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8682" y="2239479"/>
            <a:ext cx="2588634" cy="2588633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Oval 6">
            <a:extLst>
              <a:ext uri="{FF2B5EF4-FFF2-40B4-BE49-F238E27FC236}">
                <a16:creationId xmlns:a16="http://schemas.microsoft.com/office/drawing/2014/main" id="{D9A3BA62-D9E6-49CA-93E6-005680D40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547" y="2945832"/>
            <a:ext cx="2176462" cy="217646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7">
            <a:extLst>
              <a:ext uri="{FF2B5EF4-FFF2-40B4-BE49-F238E27FC236}">
                <a16:creationId xmlns:a16="http://schemas.microsoft.com/office/drawing/2014/main" id="{1BC50923-C3DD-44B4-820C-48BFE0063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2486" y="-27555"/>
            <a:ext cx="2447925" cy="2447925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rgbClr val="FF0000"/>
                </a:solidFill>
              </a:rPr>
              <a:t>We’re LIVE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at the library but you can join us on ZOOM!</a:t>
            </a: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4A61EA91-92AE-4073-8491-349BA0D36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642" y="2612252"/>
            <a:ext cx="3240087" cy="184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33CC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lang="en-US" altLang="en-US" i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Daughter of the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lang="en-US" altLang="en-US" i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Pirate King</a:t>
            </a:r>
            <a:endParaRPr kumimoji="0" lang="en-US" altLang="en-US" i="1" u="none" strike="noStrike" normalizeH="0" baseline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 Tricia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Levenseller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Tuesday, May 31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at 5:30 PM</a:t>
            </a:r>
          </a:p>
        </p:txBody>
      </p:sp>
      <p:sp>
        <p:nvSpPr>
          <p:cNvPr id="26" name="Oval 2">
            <a:extLst>
              <a:ext uri="{FF2B5EF4-FFF2-40B4-BE49-F238E27FC236}">
                <a16:creationId xmlns:a16="http://schemas.microsoft.com/office/drawing/2014/main" id="{E84AA5A1-69E1-4673-A2FF-51D215B9A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8135" y="1409216"/>
            <a:ext cx="1660525" cy="166052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E05CB76D-0B7D-4B49-8377-051236F8A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767" y="2815430"/>
            <a:ext cx="3106737" cy="2202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33CC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TAB Chapter Chat is a book club run by and for teens.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reading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group meets monthly to </a:t>
            </a:r>
            <a:b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discuss popular YA Fiction.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3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300" dirty="0">
                <a:solidFill>
                  <a:srgbClr val="000000"/>
                </a:solidFill>
                <a:latin typeface="Arial" panose="020B0604020202020204" pitchFamily="34" charset="0"/>
              </a:rPr>
              <a:t>Register online via the Event calendar under </a:t>
            </a:r>
            <a:r>
              <a:rPr lang="en-US" altLang="en-US" sz="1300" b="1" dirty="0">
                <a:solidFill>
                  <a:srgbClr val="000000"/>
                </a:solidFill>
                <a:latin typeface="Arial" panose="020B0604020202020204" pitchFamily="34" charset="0"/>
              </a:rPr>
              <a:t>Programs</a:t>
            </a:r>
            <a:r>
              <a:rPr lang="en-US" altLang="en-US" sz="13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book is available at the library or as an audiobook on Hoopla.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2">
            <a:extLst>
              <a:ext uri="{FF2B5EF4-FFF2-40B4-BE49-F238E27FC236}">
                <a16:creationId xmlns:a16="http://schemas.microsoft.com/office/drawing/2014/main" id="{0F70F2F5-DB4A-4709-843D-AE1B41FAB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9731" y="942081"/>
            <a:ext cx="6332538" cy="882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006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400" i="0" u="none" strike="noStrike" normalizeH="0" baseline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Chapter Chat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05C103B5-1A97-425F-8971-5CA507DC6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347" y="1796319"/>
            <a:ext cx="5157788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006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Join us for a Teen Book Discussion Group!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AF3573-6F3A-4CA6-BC7E-98CE03B026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4081">
            <a:off x="821650" y="1127904"/>
            <a:ext cx="2407026" cy="362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1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87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Stencil Std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Wachter</dc:creator>
  <cp:lastModifiedBy>Barbara Pilling</cp:lastModifiedBy>
  <cp:revision>30</cp:revision>
  <cp:lastPrinted>2021-11-24T16:16:54Z</cp:lastPrinted>
  <dcterms:created xsi:type="dcterms:W3CDTF">2020-11-05T19:34:10Z</dcterms:created>
  <dcterms:modified xsi:type="dcterms:W3CDTF">2022-05-03T17:31:13Z</dcterms:modified>
</cp:coreProperties>
</file>